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5"/>
  </p:notesMasterIdLst>
  <p:sldIdLst>
    <p:sldId id="256" r:id="rId4"/>
    <p:sldId id="258" r:id="rId5"/>
    <p:sldId id="257" r:id="rId6"/>
    <p:sldId id="259" r:id="rId7"/>
    <p:sldId id="260" r:id="rId8"/>
    <p:sldId id="261" r:id="rId9"/>
    <p:sldId id="266" r:id="rId10"/>
    <p:sldId id="262" r:id="rId11"/>
    <p:sldId id="267" r:id="rId12"/>
    <p:sldId id="263" r:id="rId13"/>
    <p:sldId id="26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37E501-8497-452C-9FC4-FD2EB099F944}" type="datetimeFigureOut">
              <a:rPr lang="en-US" smtClean="0"/>
              <a:t>10/12/2013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957978-0799-45F6-9940-992C678FFC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652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is this so important: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57978-0799-45F6-9940-992C678FFCC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544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46B4D-C97F-4364-B166-B4782736CD77}" type="datetimeFigureOut">
              <a:rPr lang="en-US" smtClean="0"/>
              <a:t>10/12/2013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F07D8-2889-4FD4-B1D5-8F0F02047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777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46B4D-C97F-4364-B166-B4782736CD77}" type="datetimeFigureOut">
              <a:rPr lang="en-US" smtClean="0"/>
              <a:t>10/12/2013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F07D8-2889-4FD4-B1D5-8F0F02047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982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46B4D-C97F-4364-B166-B4782736CD77}" type="datetimeFigureOut">
              <a:rPr lang="en-US" smtClean="0"/>
              <a:t>10/12/2013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F07D8-2889-4FD4-B1D5-8F0F02047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7253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46B4D-C97F-4364-B166-B4782736CD7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F07D8-2889-4FD4-B1D5-8F0F02047BE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2347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46B4D-C97F-4364-B166-B4782736CD7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F07D8-2889-4FD4-B1D5-8F0F02047BE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8521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46B4D-C97F-4364-B166-B4782736CD7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F07D8-2889-4FD4-B1D5-8F0F02047BE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500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46B4D-C97F-4364-B166-B4782736CD7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F07D8-2889-4FD4-B1D5-8F0F02047BE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0347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46B4D-C97F-4364-B166-B4782736CD7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F07D8-2889-4FD4-B1D5-8F0F02047BE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3446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46B4D-C97F-4364-B166-B4782736CD7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F07D8-2889-4FD4-B1D5-8F0F02047BE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9764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46B4D-C97F-4364-B166-B4782736CD7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F07D8-2889-4FD4-B1D5-8F0F02047BE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8833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46B4D-C97F-4364-B166-B4782736CD7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F07D8-2889-4FD4-B1D5-8F0F02047BE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119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46B4D-C97F-4364-B166-B4782736CD77}" type="datetimeFigureOut">
              <a:rPr lang="en-US" smtClean="0"/>
              <a:t>10/12/2013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F07D8-2889-4FD4-B1D5-8F0F02047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7093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46B4D-C97F-4364-B166-B4782736CD7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F07D8-2889-4FD4-B1D5-8F0F02047BE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3041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46B4D-C97F-4364-B166-B4782736CD7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F07D8-2889-4FD4-B1D5-8F0F02047BE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5736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46B4D-C97F-4364-B166-B4782736CD7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F07D8-2889-4FD4-B1D5-8F0F02047BE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9713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46B4D-C97F-4364-B166-B4782736CD7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F07D8-2889-4FD4-B1D5-8F0F02047BE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4402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46B4D-C97F-4364-B166-B4782736CD7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F07D8-2889-4FD4-B1D5-8F0F02047BE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2095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46B4D-C97F-4364-B166-B4782736CD7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F07D8-2889-4FD4-B1D5-8F0F02047BE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1638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46B4D-C97F-4364-B166-B4782736CD7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F07D8-2889-4FD4-B1D5-8F0F02047BE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2656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46B4D-C97F-4364-B166-B4782736CD7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F07D8-2889-4FD4-B1D5-8F0F02047BE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8497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46B4D-C97F-4364-B166-B4782736CD7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F07D8-2889-4FD4-B1D5-8F0F02047BE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5335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46B4D-C97F-4364-B166-B4782736CD7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F07D8-2889-4FD4-B1D5-8F0F02047BE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639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46B4D-C97F-4364-B166-B4782736CD77}" type="datetimeFigureOut">
              <a:rPr lang="en-US" smtClean="0"/>
              <a:t>10/12/2013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F07D8-2889-4FD4-B1D5-8F0F02047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2162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46B4D-C97F-4364-B166-B4782736CD7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F07D8-2889-4FD4-B1D5-8F0F02047BE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4641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46B4D-C97F-4364-B166-B4782736CD7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F07D8-2889-4FD4-B1D5-8F0F02047BE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4627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46B4D-C97F-4364-B166-B4782736CD7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F07D8-2889-4FD4-B1D5-8F0F02047BE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0958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46B4D-C97F-4364-B166-B4782736CD7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F07D8-2889-4FD4-B1D5-8F0F02047BE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908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46B4D-C97F-4364-B166-B4782736CD77}" type="datetimeFigureOut">
              <a:rPr lang="en-US" smtClean="0"/>
              <a:t>10/12/2013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F07D8-2889-4FD4-B1D5-8F0F02047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607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46B4D-C97F-4364-B166-B4782736CD77}" type="datetimeFigureOut">
              <a:rPr lang="en-US" smtClean="0"/>
              <a:t>10/12/2013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F07D8-2889-4FD4-B1D5-8F0F02047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170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46B4D-C97F-4364-B166-B4782736CD77}" type="datetimeFigureOut">
              <a:rPr lang="en-US" smtClean="0"/>
              <a:t>10/12/2013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F07D8-2889-4FD4-B1D5-8F0F02047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950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46B4D-C97F-4364-B166-B4782736CD77}" type="datetimeFigureOut">
              <a:rPr lang="en-US" smtClean="0"/>
              <a:t>10/12/2013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F07D8-2889-4FD4-B1D5-8F0F02047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609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46B4D-C97F-4364-B166-B4782736CD77}" type="datetimeFigureOut">
              <a:rPr lang="en-US" smtClean="0"/>
              <a:t>10/12/2013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F07D8-2889-4FD4-B1D5-8F0F02047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016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46B4D-C97F-4364-B166-B4782736CD77}" type="datetimeFigureOut">
              <a:rPr lang="en-US" smtClean="0"/>
              <a:t>10/12/2013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F07D8-2889-4FD4-B1D5-8F0F02047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309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D46B4D-C97F-4364-B166-B4782736CD77}" type="datetimeFigureOut">
              <a:rPr lang="en-US" smtClean="0"/>
              <a:t>10/12/2013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F07D8-2889-4FD4-B1D5-8F0F02047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585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D46B4D-C97F-4364-B166-B4782736CD7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F07D8-2889-4FD4-B1D5-8F0F02047BE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582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D46B4D-C97F-4364-B166-B4782736CD7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10/12/2013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F07D8-2889-4FD4-B1D5-8F0F02047BE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309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981200"/>
            <a:ext cx="7772400" cy="1470025"/>
          </a:xfrm>
        </p:spPr>
        <p:txBody>
          <a:bodyPr>
            <a:noAutofit/>
          </a:bodyPr>
          <a:lstStyle/>
          <a:p>
            <a:pPr algn="r"/>
            <a:r>
              <a:rPr lang="en-US" sz="5400" dirty="0" smtClean="0">
                <a:latin typeface="Heavyweight" panose="00000400000000000000" pitchFamily="2" charset="0"/>
              </a:rPr>
              <a:t/>
            </a:r>
            <a:br>
              <a:rPr lang="en-US" sz="5400" dirty="0" smtClean="0">
                <a:latin typeface="Heavyweight" panose="00000400000000000000" pitchFamily="2" charset="0"/>
              </a:rPr>
            </a:br>
            <a:r>
              <a:rPr lang="en-US" sz="9600" dirty="0" smtClean="0">
                <a:solidFill>
                  <a:srgbClr val="000099"/>
                </a:solidFill>
                <a:latin typeface="Heavyweight" panose="00000400000000000000" pitchFamily="2" charset="0"/>
              </a:rPr>
              <a:t>ANYONE</a:t>
            </a:r>
            <a:r>
              <a:rPr lang="en-US" sz="5400" dirty="0" smtClean="0">
                <a:solidFill>
                  <a:srgbClr val="000099"/>
                </a:solidFill>
                <a:latin typeface="Heavyweight" panose="00000400000000000000" pitchFamily="2" charset="0"/>
              </a:rPr>
              <a:t> </a:t>
            </a:r>
            <a:br>
              <a:rPr lang="en-US" sz="5400" dirty="0" smtClean="0">
                <a:solidFill>
                  <a:srgbClr val="000099"/>
                </a:solidFill>
                <a:latin typeface="Heavyweight" panose="00000400000000000000" pitchFamily="2" charset="0"/>
              </a:rPr>
            </a:br>
            <a:endParaRPr lang="en-US" sz="5400" dirty="0">
              <a:solidFill>
                <a:srgbClr val="000099"/>
              </a:solidFill>
              <a:latin typeface="Heavyweight" panose="000004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153" y="5181600"/>
            <a:ext cx="8991600" cy="17526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Eras Demi ITC" panose="020B0805030504020804" pitchFamily="34" charset="0"/>
              </a:rPr>
              <a:t> Scott Anthony Barlow|HappenToYourCareer.com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Eras Demi ITC" panose="020B08050305040208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90600"/>
            <a:ext cx="2819400" cy="274916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08708" y="3962400"/>
            <a:ext cx="8430491" cy="10668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62000" y="4105870"/>
            <a:ext cx="6858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smtClean="0">
                <a:latin typeface="Heavyweight" panose="00000400000000000000" pitchFamily="2" charset="0"/>
              </a:rPr>
              <a:t>Especially Employers</a:t>
            </a:r>
            <a:endParaRPr lang="en-US" sz="5400" dirty="0"/>
          </a:p>
        </p:txBody>
      </p:sp>
      <p:sp>
        <p:nvSpPr>
          <p:cNvPr id="7" name="Rectangle 6"/>
          <p:cNvSpPr/>
          <p:nvPr/>
        </p:nvSpPr>
        <p:spPr>
          <a:xfrm>
            <a:off x="3505200" y="829046"/>
            <a:ext cx="575670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dirty="0" smtClean="0">
                <a:latin typeface="Heavyweight" panose="00000400000000000000" pitchFamily="2" charset="0"/>
              </a:rPr>
              <a:t>How to</a:t>
            </a:r>
            <a:r>
              <a:rPr lang="en-US" sz="5400" dirty="0" smtClean="0">
                <a:latin typeface="Heavyweight" panose="00000400000000000000" pitchFamily="2" charset="0"/>
              </a:rPr>
              <a:t> Connect </a:t>
            </a:r>
            <a:endParaRPr lang="en-US" sz="9600" dirty="0"/>
          </a:p>
        </p:txBody>
      </p:sp>
      <p:sp>
        <p:nvSpPr>
          <p:cNvPr id="8" name="Rectangle 7"/>
          <p:cNvSpPr/>
          <p:nvPr/>
        </p:nvSpPr>
        <p:spPr>
          <a:xfrm>
            <a:off x="3733800" y="2202873"/>
            <a:ext cx="131318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smtClean="0">
                <a:latin typeface="Heavyweight" panose="00000400000000000000" pitchFamily="2" charset="0"/>
              </a:rPr>
              <a:t>With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00860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7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21293626">
            <a:off x="1478959" y="322875"/>
            <a:ext cx="293381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>
                <a:latin typeface="Heavyweight" panose="00000400000000000000" pitchFamily="2" charset="0"/>
              </a:rPr>
              <a:t>Follow UP</a:t>
            </a:r>
            <a:r>
              <a:rPr lang="en-US" sz="4800" dirty="0" smtClean="0">
                <a:latin typeface="Heavyweight" panose="00000400000000000000" pitchFamily="2" charset="0"/>
              </a:rPr>
              <a:t>  </a:t>
            </a:r>
            <a:r>
              <a:rPr lang="en-US" sz="900" dirty="0" smtClean="0">
                <a:latin typeface="Heavyweight" panose="00000400000000000000" pitchFamily="2" charset="0"/>
              </a:rPr>
              <a:t> </a:t>
            </a:r>
            <a:endParaRPr lang="en-US" dirty="0">
              <a:latin typeface="Heavyweight" panose="000004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21291047">
            <a:off x="2133600" y="1612402"/>
            <a:ext cx="375936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 smtClean="0">
                <a:latin typeface="Bradley Hand ITC" panose="03070402050302030203" pitchFamily="66" charset="0"/>
              </a:rPr>
              <a:t>Tom from SVZ 765-4321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b="1" dirty="0">
              <a:latin typeface="Bradley Hand ITC" panose="03070402050302030203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 smtClean="0">
                <a:latin typeface="Bradley Hand ITC" panose="03070402050302030203" pitchFamily="66" charset="0"/>
              </a:rPr>
              <a:t>Jim from </a:t>
            </a:r>
            <a:r>
              <a:rPr lang="en-US" b="1" dirty="0" err="1" smtClean="0">
                <a:latin typeface="Bradley Hand ITC" panose="03070402050302030203" pitchFamily="66" charset="0"/>
              </a:rPr>
              <a:t>Jemimah</a:t>
            </a:r>
            <a:r>
              <a:rPr lang="en-US" b="1" dirty="0" smtClean="0">
                <a:latin typeface="Bradley Hand ITC" panose="03070402050302030203" pitchFamily="66" charset="0"/>
              </a:rPr>
              <a:t> Co. 766-9827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b="1" dirty="0">
              <a:latin typeface="Bradley Hand ITC" panose="03070402050302030203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 smtClean="0">
                <a:latin typeface="Bradley Hand ITC" panose="03070402050302030203" pitchFamily="66" charset="0"/>
              </a:rPr>
              <a:t>Susan from CBH susan@cbh.com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b="1" dirty="0">
              <a:latin typeface="Bradley Hand ITC" panose="03070402050302030203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 smtClean="0">
                <a:latin typeface="Bradley Hand ITC" panose="03070402050302030203" pitchFamily="66" charset="0"/>
              </a:rPr>
              <a:t>Cameron from Nike 602-4653</a:t>
            </a:r>
            <a:endParaRPr lang="en-US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66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26473" y="228600"/>
            <a:ext cx="7848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rgbClr val="C00000"/>
                </a:solidFill>
                <a:latin typeface="Heavyweight" panose="00000400000000000000" pitchFamily="2" charset="0"/>
              </a:rPr>
              <a:t>What Next?</a:t>
            </a:r>
          </a:p>
          <a:p>
            <a:r>
              <a:rPr lang="en-US" sz="9600" dirty="0" smtClean="0">
                <a:latin typeface="Heavyweight" panose="00000400000000000000" pitchFamily="2" charset="0"/>
              </a:rPr>
              <a:t>		</a:t>
            </a:r>
            <a:endParaRPr lang="en-US" sz="8800" dirty="0">
              <a:latin typeface="Heavyweight" panose="000004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29000" y="228600"/>
            <a:ext cx="5486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9600" dirty="0" smtClean="0">
                <a:solidFill>
                  <a:prstClr val="black"/>
                </a:solidFill>
                <a:latin typeface="Heavyweight" panose="00000400000000000000" pitchFamily="2" charset="0"/>
              </a:rPr>
              <a:t>Go Connect</a:t>
            </a:r>
            <a:endParaRPr lang="en-US" sz="8800" dirty="0">
              <a:solidFill>
                <a:prstClr val="black"/>
              </a:solidFill>
              <a:latin typeface="Heavyweight" panose="000004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3275588"/>
            <a:ext cx="3048000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98764" y="1905000"/>
            <a:ext cx="5811206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Eras Demi ITC" panose="020B0805030504020804" pitchFamily="34" charset="0"/>
              </a:rPr>
              <a:t>Visit:  www.HappenToYourCareer.com</a:t>
            </a:r>
          </a:p>
          <a:p>
            <a:endParaRPr lang="en-US" sz="2400" dirty="0">
              <a:latin typeface="Eras Demi ITC" panose="020B0805030504020804" pitchFamily="34" charset="0"/>
            </a:endParaRPr>
          </a:p>
          <a:p>
            <a:r>
              <a:rPr lang="en-US" sz="2400" dirty="0" smtClean="0">
                <a:latin typeface="Eras Demi ITC" panose="020B0805030504020804" pitchFamily="34" charset="0"/>
              </a:rPr>
              <a:t>Check out the HTYC Podcast on iTunes</a:t>
            </a:r>
          </a:p>
          <a:p>
            <a:endParaRPr lang="en-US" sz="2400" dirty="0">
              <a:latin typeface="Eras Demi ITC" panose="020B0805030504020804" pitchFamily="34" charset="0"/>
            </a:endParaRPr>
          </a:p>
          <a:p>
            <a:r>
              <a:rPr lang="en-US" sz="2400" dirty="0" smtClean="0">
                <a:latin typeface="Eras Demi ITC" panose="020B0805030504020804" pitchFamily="34" charset="0"/>
              </a:rPr>
              <a:t>Email:   </a:t>
            </a:r>
          </a:p>
          <a:p>
            <a:endParaRPr lang="en-US" sz="2400" dirty="0">
              <a:latin typeface="Eras Demi ITC" panose="020B0805030504020804" pitchFamily="34" charset="0"/>
            </a:endParaRPr>
          </a:p>
          <a:p>
            <a:r>
              <a:rPr lang="en-US" sz="2400" dirty="0" smtClean="0">
                <a:latin typeface="Eras Demi ITC" panose="020B0805030504020804" pitchFamily="34" charset="0"/>
              </a:rPr>
              <a:t>Scott@HappenToYourCareer.com </a:t>
            </a:r>
            <a:endParaRPr lang="en-US" sz="2400" dirty="0">
              <a:latin typeface="Eras Demi ITC" panose="020B08050305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174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arlow Family\Pictures\My Pictures Backup\2013\Fall Corsica Vacation\IMG_11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37368">
            <a:off x="-1060744" y="950008"/>
            <a:ext cx="4726263" cy="3150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71800" y="-304800"/>
            <a:ext cx="7143302" cy="8402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latin typeface="Heavyweight" panose="00000400000000000000" pitchFamily="2" charset="0"/>
              </a:rPr>
              <a:t>Foodie  Musician  Painter</a:t>
            </a:r>
          </a:p>
          <a:p>
            <a:r>
              <a:rPr lang="en-US" sz="5400" dirty="0" smtClean="0">
                <a:latin typeface="Heavyweight" panose="00000400000000000000" pitchFamily="2" charset="0"/>
              </a:rPr>
              <a:t>Coach  Father  HR Pro</a:t>
            </a:r>
          </a:p>
          <a:p>
            <a:r>
              <a:rPr lang="en-US" sz="5400" dirty="0" smtClean="0">
                <a:latin typeface="Heavyweight" panose="00000400000000000000" pitchFamily="2" charset="0"/>
              </a:rPr>
              <a:t>Believer  Podcast Host</a:t>
            </a:r>
          </a:p>
          <a:p>
            <a:r>
              <a:rPr lang="en-US" sz="5400" dirty="0" smtClean="0">
                <a:solidFill>
                  <a:schemeClr val="accent6">
                    <a:lumMod val="75000"/>
                  </a:schemeClr>
                </a:solidFill>
                <a:latin typeface="Heavyweight" panose="00000400000000000000" pitchFamily="2" charset="0"/>
              </a:rPr>
              <a:t>WHO am I? </a:t>
            </a:r>
            <a:r>
              <a:rPr lang="en-US" sz="5400" dirty="0" smtClean="0">
                <a:latin typeface="Heavyweight" panose="00000400000000000000" pitchFamily="2" charset="0"/>
              </a:rPr>
              <a:t>HTYC Founder</a:t>
            </a:r>
          </a:p>
          <a:p>
            <a:r>
              <a:rPr lang="en-US" sz="5400" dirty="0" smtClean="0">
                <a:latin typeface="Heavyweight" panose="00000400000000000000" pitchFamily="2" charset="0"/>
              </a:rPr>
              <a:t>Career Coach  Starter </a:t>
            </a:r>
          </a:p>
          <a:p>
            <a:r>
              <a:rPr lang="en-US" sz="5400" dirty="0" smtClean="0">
                <a:latin typeface="Heavyweight" panose="00000400000000000000" pitchFamily="2" charset="0"/>
              </a:rPr>
              <a:t>Self Development Nerd</a:t>
            </a:r>
          </a:p>
          <a:p>
            <a:r>
              <a:rPr lang="en-US" sz="5400" dirty="0" smtClean="0">
                <a:latin typeface="Heavyweight" panose="00000400000000000000" pitchFamily="2" charset="0"/>
              </a:rPr>
              <a:t>Business  Owner  Passion </a:t>
            </a:r>
          </a:p>
          <a:p>
            <a:r>
              <a:rPr lang="en-US" sz="5400" dirty="0" smtClean="0">
                <a:latin typeface="Heavyweight" panose="00000400000000000000" pitchFamily="2" charset="0"/>
              </a:rPr>
              <a:t>Work You Love Advocate</a:t>
            </a:r>
          </a:p>
          <a:p>
            <a:endParaRPr lang="en-US" sz="5400" dirty="0" smtClean="0">
              <a:latin typeface="Heavyweight" panose="00000400000000000000" pitchFamily="2" charset="0"/>
            </a:endParaRPr>
          </a:p>
          <a:p>
            <a:endParaRPr lang="en-US" sz="5400" dirty="0">
              <a:latin typeface="Heavyweigh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55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54182" y="609599"/>
            <a:ext cx="78486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Heavyweight" panose="00000400000000000000" pitchFamily="2" charset="0"/>
              </a:rPr>
              <a:t>I want you to leave here and </a:t>
            </a:r>
          </a:p>
          <a:p>
            <a:r>
              <a:rPr lang="en-US" sz="66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connect to people </a:t>
            </a:r>
          </a:p>
          <a:p>
            <a:r>
              <a:rPr lang="en-US" sz="5400" dirty="0" smtClean="0">
                <a:latin typeface="Heavyweight" panose="00000400000000000000" pitchFamily="2" charset="0"/>
              </a:rPr>
              <a:t>					 in a way </a:t>
            </a:r>
          </a:p>
          <a:p>
            <a:pPr algn="ctr"/>
            <a:r>
              <a:rPr lang="en-US" sz="12000" dirty="0" smtClean="0">
                <a:latin typeface="Heavyweight" panose="00000400000000000000" pitchFamily="2" charset="0"/>
              </a:rPr>
              <a:t>that matters</a:t>
            </a:r>
            <a:endParaRPr lang="en-US" sz="12000" dirty="0">
              <a:latin typeface="Heavyweight" panose="00000400000000000000" pitchFamily="2" charset="0"/>
            </a:endParaRPr>
          </a:p>
        </p:txBody>
      </p:sp>
      <p:pic>
        <p:nvPicPr>
          <p:cNvPr id="1026" name="Picture 2" descr="C:\Users\Barlow Family\AppData\Local\Microsoft\Windows\Temporary Internet Files\Content.IE5\DXGSVKEF\MP900442237[1]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1" t="60507" r="20155"/>
          <a:stretch/>
        </p:blipFill>
        <p:spPr bwMode="auto">
          <a:xfrm>
            <a:off x="4876800" y="5320145"/>
            <a:ext cx="1842656" cy="153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978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27708"/>
            <a:ext cx="7848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dirty="0" smtClean="0">
                <a:latin typeface="Heavyweight" panose="00000400000000000000" pitchFamily="2" charset="0"/>
              </a:rPr>
              <a:t>WHY?  </a:t>
            </a:r>
            <a:r>
              <a:rPr lang="en-US" sz="3000" dirty="0" smtClean="0">
                <a:latin typeface="Heavyweight" panose="00000400000000000000" pitchFamily="2" charset="0"/>
              </a:rPr>
              <a:t> </a:t>
            </a:r>
            <a:endParaRPr lang="en-US" sz="5400" dirty="0">
              <a:latin typeface="Heavyweigh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8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Barlow Family\AppData\Local\Microsoft\Windows\Temporary Internet Files\Content.IE5\DXGSVKEF\MP900302908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600200"/>
            <a:ext cx="3860403" cy="5410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6473" y="609598"/>
            <a:ext cx="78486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prstClr val="black"/>
                </a:solidFill>
                <a:latin typeface="Heavyweight" panose="00000400000000000000" pitchFamily="2" charset="0"/>
              </a:rPr>
              <a:t>Building </a:t>
            </a:r>
            <a:r>
              <a:rPr lang="en-US" sz="6600" dirty="0" smtClean="0">
                <a:solidFill>
                  <a:prstClr val="black"/>
                </a:solidFill>
                <a:latin typeface="Heavyweight" panose="00000400000000000000" pitchFamily="2" charset="0"/>
              </a:rPr>
              <a:t>Relationships</a:t>
            </a:r>
            <a:r>
              <a:rPr lang="en-US" sz="5400" dirty="0" smtClean="0">
                <a:solidFill>
                  <a:prstClr val="black"/>
                </a:solidFill>
                <a:latin typeface="Heavyweight" panose="00000400000000000000" pitchFamily="2" charset="0"/>
              </a:rPr>
              <a:t> is 	</a:t>
            </a:r>
            <a:r>
              <a:rPr lang="en-US" sz="5400" b="1" dirty="0" smtClean="0">
                <a:solidFill>
                  <a:srgbClr val="0070C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5400" b="1" dirty="0" smtClean="0">
                <a:solidFill>
                  <a:srgbClr val="FF99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Genuine </a:t>
            </a:r>
            <a:r>
              <a:rPr lang="en-US" sz="5400" dirty="0" smtClean="0">
                <a:solidFill>
                  <a:srgbClr val="FF9900"/>
                </a:solidFill>
                <a:latin typeface="Heavyweight" panose="00000400000000000000" pitchFamily="2" charset="0"/>
              </a:rPr>
              <a:t>		</a:t>
            </a:r>
            <a:r>
              <a:rPr lang="en-US" sz="5400" dirty="0" smtClean="0">
                <a:latin typeface="Heavyweight" panose="00000400000000000000" pitchFamily="2" charset="0"/>
              </a:rPr>
              <a:t>the Key </a:t>
            </a:r>
            <a:r>
              <a:rPr lang="en-US" sz="7200" b="1" dirty="0" smtClean="0">
                <a:solidFill>
                  <a:srgbClr val="FF99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Connections </a:t>
            </a:r>
          </a:p>
          <a:p>
            <a:r>
              <a:rPr lang="en-US" sz="7200" b="1" dirty="0" smtClean="0">
                <a:solidFill>
                  <a:srgbClr val="00B0F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Eras Demi ITC" panose="020B0805030504020804" pitchFamily="34" charset="0"/>
                <a:cs typeface="MV Boli" panose="02000500030200090000" pitchFamily="2" charset="0"/>
              </a:rPr>
              <a:t>Seek to Help 						  Others</a:t>
            </a:r>
            <a:endParaRPr lang="en-US" sz="6600" b="1" dirty="0">
              <a:solidFill>
                <a:srgbClr val="00B0F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Eras Demi ITC" panose="020B0805030504020804" pitchFamily="34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8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52400"/>
            <a:ext cx="521969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dirty="0" smtClean="0">
                <a:latin typeface="Heavyweight" panose="00000400000000000000" pitchFamily="2" charset="0"/>
              </a:rPr>
              <a:t>Pre WORK  </a:t>
            </a:r>
            <a:r>
              <a:rPr lang="en-US" sz="800" dirty="0" smtClean="0">
                <a:latin typeface="Heavyweight" panose="00000400000000000000" pitchFamily="2" charset="0"/>
              </a:rPr>
              <a:t> </a:t>
            </a:r>
            <a:endParaRPr lang="en-US" sz="1000" dirty="0">
              <a:latin typeface="Heavyweight" panose="00000400000000000000" pitchFamily="2" charset="0"/>
            </a:endParaRPr>
          </a:p>
        </p:txBody>
      </p:sp>
      <p:pic>
        <p:nvPicPr>
          <p:cNvPr id="5124" name="Picture 4" descr="http://www.brandwatch.com/wp-content/uploads/brandwatch/linkedin-android-walk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63545">
            <a:off x="2195511" y="1643074"/>
            <a:ext cx="6657975" cy="284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6" descr="data:image/jpeg;base64,/9j/4AAQSkZJRgABAQAAAQABAAD/2wCEAAkGBxIQEBQUEBAUExIWFRQYFBgWEw8XExUWFxQWFhURFRUcHSggGBolHBQUITUhJSkrLi4wFx8zODMsNygtLisBCgoKDg0OGhAQGywlICYsLCw0LCwsLCwsLCwsLCwsLSwsLCwsLCwsLCwsLCwsLCwsLCwsLCwsLCwsLCwsLCwsLP/AABEIAKgBLAMBEQACEQEDEQH/xAAcAAEAAQUBAQAAAAAAAAAAAAAABwEEBQYIAgP/xABCEAABAwICBwUDCwMBCQAAAAABAAIDBBEFIQYSMUFRYXEHEyKBkTKhsRQjNEJSYnJzssHRgpLhohUWJDNEU4OT0v/EABsBAQACAwEBAAAAAAAAAAAAAAAFBgIDBAEH/8QAMxEBAAIBAgUCBAQGAwEBAAAAAAECAwQRBRIhMUEyURMiYXEUM4GRFSNCUqGxQ8Hw4ST/2gAMAwEAAhEDEQA/AJx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BS6CqAgICAgICAgICAgIPnPO1jS57g1o2kkADzK9is2nasbvJmIjeWqYn2iUcJs0uld9wZep/ZSWPhOe8b22rH1c1tXSO3X7MW7tHlOceHSubx8f7MW3+GYY9WarD8Tk8Ul4b2pNabTUj4+riD6FoWyODc8fy8kS8/FzHqrLOYfp7Ry2u50f4hl6tvbzXJl4VqMfjf7NlNXjt9Gy09QyRocxzXtOwtIIPmFH2rNZ2tGzpiYns+q8eiAgICAgICAgICAgICAgICDDY5U1jcqWBj+LnPAt0atOScn9G36ufNOb/jiP1lH9Xp7UsYXa+YvlqR7R5KO/F5N9t0H/EM825d2/aKGodTtkqpdd8gDgA1oDARcNyGZUnii3L807p7BF+SJvO8s2tjcICAgICAgICAgIMVpBjcdHHrPzcb6jd7j+wHFdGl019Rflq1ZcsY43lGcLqvG6gtDy2Fp8Ts9Rg+y0byp/JODh1Noje7gpW+one3ZImBaJ0tIB3cQc/e94Dnnnc7FAZ9XlzW3vKQpirSOkM4BZc7Yt6ygimaWyxse07Q5oKyre1Z3rOzyaxPdGemfZ73LXT0BIDQXPiJysMy5hPDgVP6Di8zMY83X6uLNpY25qsB2cMrp6oOpZHRxNI75x/5bh9gt2OcfULq4tk01aclo3t494a9NS++8T0TmFVEkqgICAgICAgICAgICAgICAgo5eS8lzxi58DurviVX49cqdT839U+YP8AR4fyo/0BWCvaFwp6YXi9ZCAgICAgICAgIPnPMGNLnGzWgkngALkr2Im07Q8mdo3lBuleMyVk+V7vcGsbwaTZrffmrnpMFdJgmZ8Ruhr3nLkTBozgzKKmZEwZgXed7nH2nFVLUZ7Z8k3t5S9KRSvLDLLQzEBBZ4thrKqF8Mut3bxZwa4tJF72uN2Szx3mlotHdjasTG0mF4ZFTRNigYGMbsA+J4leXva9ua07y9iIiNoXixeqXQeXyBou4gDiSAE32exEz2Wv+16e9vlEV/zGfyseevu2/hs22/LP7LqOUOF2kEcQQR6rJqmJjpL2jwQEHzkma32nAdSAtd8tKeqYhlWs27Q+IxCL/uN9Vo/Haf8Avhn8HJ7PuyQOFwQRyN10UyVv1rO7XMTHd7WbwQUugXQU1hxTZ5vBrjiPVNpN4L3C8kns52xc+B3V3xKr8eufvKnU/N/VP+D/AEeH8qP9AVgr2hcKemF4vWTy+QAXJAHEmwXkzEPYiZ6QsjjVMDb5RFf8bf5WPPX3bvwubbfkn9l5HK1wu1wcOIII9VlE7tMxMTtL2vXggICAgINV7Sa3uqFwBsZHtZ5HxO9zSPNSXCcMZNTG/jq5dZblxox0Mh73FKcHMBxd/a0ke8BWPituTSW+rh0sb5ITuFSkwqgICAgIKFBr2lOkraRpDbGS1+TeZ58lpy5uTpHdI6Dh9tTO89KsFhejk1eBNXTSBjs2Rg2NtxP2egWFMM263dObX0wTOPTViNvOzJVPZ/RubZneRu3OD3H1ByKznBSfDRj4vqq23m2/0lodearCqjUMhbfON7b6kjebdhI3grntFsc9FhwTp+IYt5jr5jz+iQdDdLG1oLH2bOwXc0bHDZrt/cbl1Y8nPH1V7iPDbaW28daz/wC6toWxGMPjOL90CGnMbTw5DmofXcQmk/DxdbOvT6fm+a3ZaUWCum8dS92eYYCQQPvO235BZYOGV25s3zT/AIMmqn04+kLqbRyEjwazDuIc4+oN7rdl4Zprx6dvsxpqslZ7sC6WSmlLHHVcMwRscOP+FWc9c+gy7Vn/AOpSkY9RTfZsuEYmJhY5PG0cR9oKx8O4hGqr19UIvU6acU/RkHvABJIAGZJ2AcVJxG/SHLvtDQcU0rqKuoFNh1mk3vIRnqja/wC6Pf0Uzj0WPT4vjajr7Q4pzWy25cf7vrPoBJI28mITul4nNl+hzstdOKck/Ljrt9mc6WJjrM7o+xtlRRTGGoHitdrhfVe3c5qsWlvh1NOen7I/LS2O20yz+hujFLiLe8dUS6zCBLFdotwIcMy08eRCi+I6vUaa00iIiJ7S69PjpkjmSpRUUcEYjiaGsaLADcq7e02mZl37bRs55xY+F3V3xVej1z95U+n5v6ug8H+jw/lR/oCn69oW+nphb49jDaWPWdm431W8eZ5BYZMkUjeXZpNLbUX5Y7e7UcKw2fFSZqmVzYLkMa3LWscyOA57VppScnzX/ZJ6jUY9HPwsERvHeWUrdAKVzLRGSN+5we52fMHas509J7Q5sXF9RS29p3j2loDsUqMMqHM17SMdZwz7uQbQSN4ItzC545sdtlk+Bp9dgi8x3/eJS1o7jDK2nZNHkHDMb2uGTmnoV21neN1O1Ontgyzjt4ZNZNAgICAg0DtiJFNBw77P/wBb1OcA/Pt9v+4cOu9EfdougM4ZilOTsLnN/uY4D32U1xem+kt9HLpZ2yQngFUiEwqvQQEBAQW+IVQiifI7YxpcfIXssbTtEyzxY5yXikeZ2Q7LUGqrIWvN+8mZr87uFx0tko/H8+SJlc8uONPpLcviE0gW2KSUlVBqfaVhIqKB7gPnIfnWHf4fbb5tv6BYZK71SXCtROHU19p6Sh7CcWdSzxTtObHAnm3Y9vmLrkpPLZctZgjNgtSfP+3QVTVBsReNmqCPPZ8Vt1eb4WG1/aHz/Hj3vytSb85UwtOYLwTztd37KrcO/maqJn7pfPHJhnZu4VxhCKr0YHS6k1odce1GQf6Tk4fA+SiOM4IyYJt5h3aDLy5eX3a1SV/cyxvvlcB34TkVWeG5pxaito+yX1GGMmK1WV7SsTMNIGtNjK8MP4QC53rYDzX1DhGD4ufefEbqfrLzWm3u1nsjcHVVST7Xdst01jf9lJcejalI8dWjQ7bylNVpJNH7W8KEtEJgPHA4G+/UeQ1w6XLT5KX4Lnmmo5PFnJq6b039midmNc6PE42g5SNexw4+EuB9Wqb43ji2mmZ8S5dJO2ROZVMnslZc3YofC/q74qAj1frKn0/N/V0LhH0eH8qP9AU/XtC3U9MIx08xMyTygHJngb/Tt991HZ7c11z4Rp/h4K28z1SPhj4qeki1nNYxsbM3EAeyN5UhExEKret8uWdo3ndr2J6fR63d0UTqmTYLBwZ/J93Va5y7+nq76cKmsc2otFI9vLW36CV2JTmeukbAHW8LRd9gLAAbBlxukY5md7OmeJ4tPj+Fponb3lIOjGj0WHw91CXFpcXEudclxABPLYFtisR2Q2fUXz35792YXrSICAgINS7UKEzYdIWi5iLZPJuT/wDS53opLhOb4Wqrv56OfVU5sc7IUpKl0b2SM9pjmuHVpBA9yuebHGWlqT5RFZ5Z3dG4XXMqIY5Yzdr2hw8xs6jYvnuXHOK80t3iU7W0WjeF2sGQgwmkGlFNQj55/jIyY0a0h8hsHM2XRp9LkzT8v7z0hryZIpHVq8fakw/9HKBxJNupOqpH+EeIyV3c/wCLn+2VKrtTjjF/kzj0kb/8rOvBLz/V/hj+Nj2ZfGcQkqMImlfCYHOZfULgXBocDc5bxfJQerxxXmrWd/qmuFW31OObRt1RXQVmpUwSHY2WMnoHC/uUZina0LtrcfPgtWPZ0ACpN89VQfKpiD2OadjmkHoRZGVZ2tEuYak6rbHdl6LhiOr6Na3yRLoKcObh0V9ojh1vRoK08XiZ0k7fRRNPMTqf1lgaeXVqIX7g8e/L91WeG5YpqKzPulNRTfDaG/BXpXlUFtiUetDIOLHfArn1VebDaPpLZina8T9UX4m+waBtJAHmVRtHXmyR91ptPyTLYu1HDXS4e17QS6FzXuG/V1S158rg+RX1XguaMWeIt5jZSNbTnpvHhH2gWNtpK1j3m0bwY5DuAdazjyBA8rqxcW0059PPL3jq4dNk5L9eyd2lUlMNZ7R6lseGz6x9poY3m5zha3vPku/hdJtq6beJ3c+ptEY5R/2R4M+WrNSQRFEHBp3Oe4Wy6C/qpjjerryRijv5c+kxTvzSmYqrz2d89nN2Key/qfioGPV+sqjT839XQuD/AEeH8qP9AU7HaFtp6YQrpKSKqpadvfS+9xI9xCjckbXl9C0ExbTY5j2b/gGAUuIUsM03eSO1A0gyyFrXN8LgG3yFxsC7q1raImVU1OfPpc18dJ26+Ibbh+GQ07dWGJrB90D3netsREdkbfJa872ndd2XrAQEBAQEBB4miD2lrhdrgQQdhBFiF7EzE7w8mN42c8aVYI/D6p0Lr6h8UTvtRnZ5jYenNXrQayupxRPnyh82KaW2bX2Z6WCnPyed1oXm8bjsjedrTwaeO49VG8Y4fOT+djjrHf6t2lz8vy2S8Cqsk1UHzfA0m5a0nmAV7vMPNmG0zjAw6rsAP+Hm2AfYK6NHP/6KfeP9teb8ufs511iXMBP1m/EK9ZumO32lE07w6eqaVssLo3DwvYWnoRZfPLRvuncd5paLR4c9YpSPpppIJhZzCR+IfVeORFio+1JrL6FpdTXPji0ef/SmzQXGhV0bCT84wBko36zRk7zFj5rtx25qqVxLSzp88x4nrH2bEs3AssZrm08EkrzZrGOd6DIeZsPNeTO3VtwYpy5K0jzLn/RPBnYhWxxAXY0h8x3BoNyD1OS58dd5W/iuqjDi5fPZ0LWUokidHsBbbplkVszYoy0mk+VOx3mtosjguLHuikye02/yFRc2G+DJMeyzUtXJSLR2lIOD1omia76wFndQrlodVGowxeO/lXNRinFeayvl2tKxxqoEcDyTbwkDqRZcPEM8YtPa0/b9W/TY5vliIR9o/RmrrWm3zURDnHcSPZb6qE4Po5mee3aEzr88Y8fJHeUmvaCLEXB2g7DyVpidlfRjpJ2W6zy+hkawE3MT76o/A4bByKntLxu1I5csb/VxZNHE+l8ocQxPCIWNqXRmMu1I9Z2uRkTYbDYAb1sjFpNfkmccTE95a7Wy4K9Z6LGg73HK0R1Ep7mNpe4DIWuBZoGy/FbtTWvDsH8uPmt03Y4t89/mnpCW6CijgjbHEwMY0WAGxVm1ptPNad5SURERtD7lYT2ey5sxT2X9XfFQUepUafmuh8H+jw/lR/oCna9oWynphFnarhjoKsTgfNzAAncJGixB6tAPkVy5sfXdb+BauLY/hW7x/p67OdJ20zzFK60MhuDujfsufunLpZeYb8vSWXGuHzmr8XH6o/zCXGuvsXYqHbo9IKXQVQEBAQEBBhNKtG4cQh7uUWIzjePaY7iOXEb10aXVZNPk56fs15McXjaUH6Q6M1eHOPexl0W6VoJjI5/ZPIq36XiOHUR32n2lG5dPajOaJ9o8tMBHL87CNgJ8bR913DkfcuXWcIx5p58fSf8ADLHqb06T1hI+Hae0EwHz4jPCQFtv6vZ96gcvC9Tj/p3+3V2V1OO3nZk/946O1/lkFvzov5XP+Fz7+if2ls+LT3arpxp1Q/JJ4WTiSSSJ7GhgLgC5pAJdsAz4ru0XD8/xa3tXaImJ6tOXPSazEShvD6Conkb3UEj/ABNzax1to37FZNTq8VaTE2jtLkx4rTt0dQsGQ6BUaUq1jTbQ2LEWA37udo8EgG77Dxvb8FhakWd2j119Nbp1j2RpSUmKYNPriBzm7HFgMkUjeBtmOtgQtUVtSeievqdHrsfJknafH0bjT9qLC3xUNT3nBrbi/U2PuWzn+iLtwmInplrt92MxVmKY2QwQfJKW4Pjvc/edvceWQ6ryYmzdiy6XQxM0nnv7+IbzonoxDh0OpELuOcjz7TzxPLktkREIjUai+e/NZnV60MDpJo4yrGs06kw9l1sj91w3hcWr0VNRHXu69Nq7YOneGtUny2hf4oXOG8tGuxw52zUJXR6vSX5sXVI5Mum1NdrTtLNs0tuPo8hdwAd/C768R1Ext8Gd/wDDinSY4/5I2WdVRVle4a47iLnttybtvzKw/BajVXi2onaPaGyuow6eP5XWfds2EYXHSxiOIWG873He4lTGPHXHXlrCPyZLZLTay+Wxgt6utiiF5ZGMHFzmt+Kypjtedqxuxm1Y7yjjtOxmhqqYNjq4zNG8PY0axDsi1zbgWGRv5Kd4Th1GDNzWpPLPSXFqr4712ieqPMCxqSmmbLC/VeMuLXDe1w3gqw6nBj1GPkv2cVLWpPNVN2iWlkVe2w8EzRd8ZP8ArYd7fgqbrdBk01uvWPEpXBnrkj6szik744XuijMsgadRgIBc7cLnYuC3bo233is7IKn0RxV170TrHnH/ACo38JbuhI4dfv5SLo7iuLARQy4c0Boa0yGUNAaBbWIF7mwXZScvaYhJYpzxtExGzbMZwqKrhdDO3WY4eYO5zTuIO9bpjeHfhzXxXi9Z6whTSLQetoXExsdUQ7nMF3AcHs236ZLnthWrScZx3ja/SXnBdNa6kGo0PLR9SSN7gOQ3joCleerLPg0Oo+a20T7xOzasP0sxmtIbT0rIwdsjo3ho5+J37FbIteUZl03DsPWbTb6bt+wHDpII/npnTTOzke7Zfg0DJrRwC2RCHzZIvbesbR7MovWoQEBAQEBB5kYHCxAIO0EXBSJ27DWcS0Aw6ckupmscdpjJYeuWS7Mev1GONq2lqnDSe8MSeyahvk6Yf+T/AAumOMan3a50uOX3g7LcPb7TZH/ikdb3LXbiuqn+plGmxx4Zmg0OoIDeOkjB4lusfUrlvqs1/VaZbK4617QzccQaLNAA5AALQze0BBQhBQMHAegQekBAQEBBSyCqAg0PTrTT5MXRQGz2+2/I6pP1G8+J3KZ4bwz40RkydvZw6jUzWeWvdi9GdCHVrRU4hI86/ibHrG9jsL3bfJZ6rifwpnFpoiIjy9xaaJ+a/WW6UuiVDGPDSRebQT6lRVtVmtPW0uqMdY7Qwml/Z3T1bNana2CcDwlosx33XtHxGa7NHxPJgttad6tWXBW/buiFk1RQVOYMc8D9nMbubSPUFWuYxavD7xKN2tjt9YdGYdVCaGORux7GuH9QBt71Q8leS01nwmYneN1ysXogICDwYhwHoEHoBBVAQEBAQEBAQEBAQEBAQEBAQEBAQEBAQEBBQoObcbqHummD/bEsmsOeubhX/TUr8GvL7f8ASDv0vMz7uh8IqWSwRPjILHMaW24WGX7Kh5aTS81t3hNUmJiJheLBkoghLtgYJMSYyIXldFG0gbS8ufqg87FvlZWrg9/h6W17dt0bqY5su0eyYcFo+4poYvsRsb/a0BVjJfnvNveUjEbRsvVg9EBAQEBAQEBAQEBAQEBAQEBAQEBAQEBAQEBAQEBAQEEX9ougEk0rqqiGs92csVwC4/bZuud481O8N4rGKvwsvbxLjz6bmnmhqWj2l1XhZMb43CO+ccrXNAO8tO49MlJanS6XW/NFvm94c1L5MXTbo3Sn7X6Yjx08gP3XMcPU2UZbgeSO142+vR0RrI/tkl7Q6mq8GHUEjnHY+T2W87DL3rX/AA/Bi658kfaGXx736UqvdDdB3RTGrrn97VOJPEMJ2m+87uS06zX/ABaxixRtSPDPFg5fmt1lvijXQICAgICAgICAgICAgICAgICAgICAgICAgICAgICAgICAg+M1Mx/tsa4cwD8V7EzHZ5st24PTg3FPFf8ALZ/C957+5tC7jjDRZoAHIALF69oCAgICAgICAgICAgICAgICAgICAgICAgICAgICAgICAgICAgICAgICAgICAgICAgICAgICAgICAgICAgICAgICAgICAgICAgICAgICAgICAgICAgICAgICAgICAgICAgICAgICAgICAgICAgICAgICAgICAgICAgICAgICAg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8" descr="data:image/jpeg;base64,/9j/4AAQSkZJRgABAQAAAQABAAD/2wCEAAkGBxIQEBQUEBAUExIWFRQYFBgWEw8XExUWFxQWFhURFRUcHSggGBolHBQUITUhJSkrLi4wFx8zODMsNygtLisBCgoKDg0OGhAQGywlICYsLCw0LCwsLCwsLCwsLCwsLSwsLCwsLCwsLCwsLCwsLCwsLCwsLCwsLCwsLCwsLCwsLP/AABEIAKgBLAMBEQACEQEDEQH/xAAcAAEAAQUBAQAAAAAAAAAAAAAABwEEBQYIAgP/xABCEAABAwICBwUDCwMBCQAAAAABAAIDBBEFIQYSMUFRYXEHEyKBkTKhsRQjNEJSYnJzssHRgpLhohUWJDNEU4OT0v/EABsBAQACAwEBAAAAAAAAAAAAAAAFBgIDBAEH/8QAMxEBAAIBAgUCBAQGAwEBAAAAAAECAwQRBRIhMUEyURMiYXEUM4GRFSNCUqGxQ8Hw4ST/2gAMAwEAAhEDEQA/AJx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BS6CqAgICAgICAgICAgIPnPO1jS57g1o2kkADzK9is2nasbvJmIjeWqYn2iUcJs0uld9wZep/ZSWPhOe8b22rH1c1tXSO3X7MW7tHlOceHSubx8f7MW3+GYY9WarD8Tk8Ul4b2pNabTUj4+riD6FoWyODc8fy8kS8/FzHqrLOYfp7Ry2u50f4hl6tvbzXJl4VqMfjf7NlNXjt9Gy09QyRocxzXtOwtIIPmFH2rNZ2tGzpiYns+q8eiAgICAgICAgICAgICAgICDDY5U1jcqWBj+LnPAt0atOScn9G36ufNOb/jiP1lH9Xp7UsYXa+YvlqR7R5KO/F5N9t0H/EM825d2/aKGodTtkqpdd8gDgA1oDARcNyGZUnii3L807p7BF+SJvO8s2tjcICAgICAgICAgIMVpBjcdHHrPzcb6jd7j+wHFdGl019Rflq1ZcsY43lGcLqvG6gtDy2Fp8Ts9Rg+y0byp/JODh1Noje7gpW+one3ZImBaJ0tIB3cQc/e94Dnnnc7FAZ9XlzW3vKQpirSOkM4BZc7Yt6ygimaWyxse07Q5oKyre1Z3rOzyaxPdGemfZ73LXT0BIDQXPiJysMy5hPDgVP6Di8zMY83X6uLNpY25qsB2cMrp6oOpZHRxNI75x/5bh9gt2OcfULq4tk01aclo3t494a9NS++8T0TmFVEkqgICAgICAgICAgICAgICAgo5eS8lzxi58DurviVX49cqdT839U+YP8AR4fyo/0BWCvaFwp6YXi9ZCAgICAgICAgIPnPMGNLnGzWgkngALkr2Im07Q8mdo3lBuleMyVk+V7vcGsbwaTZrffmrnpMFdJgmZ8Ruhr3nLkTBozgzKKmZEwZgXed7nH2nFVLUZ7Z8k3t5S9KRSvLDLLQzEBBZ4thrKqF8Mut3bxZwa4tJF72uN2Szx3mlotHdjasTG0mF4ZFTRNigYGMbsA+J4leXva9ua07y9iIiNoXixeqXQeXyBou4gDiSAE32exEz2Wv+16e9vlEV/zGfyseevu2/hs22/LP7LqOUOF2kEcQQR6rJqmJjpL2jwQEHzkma32nAdSAtd8tKeqYhlWs27Q+IxCL/uN9Vo/Haf8Avhn8HJ7PuyQOFwQRyN10UyVv1rO7XMTHd7WbwQUugXQU1hxTZ5vBrjiPVNpN4L3C8kns52xc+B3V3xKr8eufvKnU/N/VP+D/AEeH8qP9AVgr2hcKemF4vWTy+QAXJAHEmwXkzEPYiZ6QsjjVMDb5RFf8bf5WPPX3bvwubbfkn9l5HK1wu1wcOIII9VlE7tMxMTtL2vXggICAgINV7Sa3uqFwBsZHtZ5HxO9zSPNSXCcMZNTG/jq5dZblxox0Mh73FKcHMBxd/a0ke8BWPituTSW+rh0sb5ITuFSkwqgICAgIKFBr2lOkraRpDbGS1+TeZ58lpy5uTpHdI6Dh9tTO89KsFhejk1eBNXTSBjs2Rg2NtxP2egWFMM263dObX0wTOPTViNvOzJVPZ/RubZneRu3OD3H1ByKznBSfDRj4vqq23m2/0lodearCqjUMhbfON7b6kjebdhI3grntFsc9FhwTp+IYt5jr5jz+iQdDdLG1oLH2bOwXc0bHDZrt/cbl1Y8nPH1V7iPDbaW28daz/wC6toWxGMPjOL90CGnMbTw5DmofXcQmk/DxdbOvT6fm+a3ZaUWCum8dS92eYYCQQPvO235BZYOGV25s3zT/AIMmqn04+kLqbRyEjwazDuIc4+oN7rdl4Zprx6dvsxpqslZ7sC6WSmlLHHVcMwRscOP+FWc9c+gy7Vn/AOpSkY9RTfZsuEYmJhY5PG0cR9oKx8O4hGqr19UIvU6acU/RkHvABJIAGZJ2AcVJxG/SHLvtDQcU0rqKuoFNh1mk3vIRnqja/wC6Pf0Uzj0WPT4vjajr7Q4pzWy25cf7vrPoBJI28mITul4nNl+hzstdOKck/Ljrt9mc6WJjrM7o+xtlRRTGGoHitdrhfVe3c5qsWlvh1NOen7I/LS2O20yz+hujFLiLe8dUS6zCBLFdotwIcMy08eRCi+I6vUaa00iIiJ7S69PjpkjmSpRUUcEYjiaGsaLADcq7e02mZl37bRs55xY+F3V3xVej1z95U+n5v6ug8H+jw/lR/oCn69oW+nphb49jDaWPWdm431W8eZ5BYZMkUjeXZpNLbUX5Y7e7UcKw2fFSZqmVzYLkMa3LWscyOA57VppScnzX/ZJ6jUY9HPwsERvHeWUrdAKVzLRGSN+5we52fMHas509J7Q5sXF9RS29p3j2loDsUqMMqHM17SMdZwz7uQbQSN4ItzC545sdtlk+Bp9dgi8x3/eJS1o7jDK2nZNHkHDMb2uGTmnoV21neN1O1Ontgyzjt4ZNZNAgICAg0DtiJFNBw77P/wBb1OcA/Pt9v+4cOu9EfdougM4ZilOTsLnN/uY4D32U1xem+kt9HLpZ2yQngFUiEwqvQQEBAQW+IVQiifI7YxpcfIXssbTtEyzxY5yXikeZ2Q7LUGqrIWvN+8mZr87uFx0tko/H8+SJlc8uONPpLcviE0gW2KSUlVBqfaVhIqKB7gPnIfnWHf4fbb5tv6BYZK71SXCtROHU19p6Sh7CcWdSzxTtObHAnm3Y9vmLrkpPLZctZgjNgtSfP+3QVTVBsReNmqCPPZ8Vt1eb4WG1/aHz/Hj3vytSb85UwtOYLwTztd37KrcO/maqJn7pfPHJhnZu4VxhCKr0YHS6k1odce1GQf6Tk4fA+SiOM4IyYJt5h3aDLy5eX3a1SV/cyxvvlcB34TkVWeG5pxaito+yX1GGMmK1WV7SsTMNIGtNjK8MP4QC53rYDzX1DhGD4ufefEbqfrLzWm3u1nsjcHVVST7Xdst01jf9lJcejalI8dWjQ7bylNVpJNH7W8KEtEJgPHA4G+/UeQ1w6XLT5KX4Lnmmo5PFnJq6b039midmNc6PE42g5SNexw4+EuB9Wqb43ji2mmZ8S5dJO2ROZVMnslZc3YofC/q74qAj1frKn0/N/V0LhH0eH8qP9AU/XtC3U9MIx08xMyTygHJngb/Tt991HZ7c11z4Rp/h4K28z1SPhj4qeki1nNYxsbM3EAeyN5UhExEKret8uWdo3ndr2J6fR63d0UTqmTYLBwZ/J93Va5y7+nq76cKmsc2otFI9vLW36CV2JTmeukbAHW8LRd9gLAAbBlxukY5md7OmeJ4tPj+Fponb3lIOjGj0WHw91CXFpcXEudclxABPLYFtisR2Q2fUXz35792YXrSICAgINS7UKEzYdIWi5iLZPJuT/wDS53opLhOb4Wqrv56OfVU5sc7IUpKl0b2SM9pjmuHVpBA9yuebHGWlqT5RFZ5Z3dG4XXMqIY5Yzdr2hw8xs6jYvnuXHOK80t3iU7W0WjeF2sGQgwmkGlFNQj55/jIyY0a0h8hsHM2XRp9LkzT8v7z0hryZIpHVq8fakw/9HKBxJNupOqpH+EeIyV3c/wCLn+2VKrtTjjF/kzj0kb/8rOvBLz/V/hj+Nj2ZfGcQkqMImlfCYHOZfULgXBocDc5bxfJQerxxXmrWd/qmuFW31OObRt1RXQVmpUwSHY2WMnoHC/uUZina0LtrcfPgtWPZ0ACpN89VQfKpiD2OadjmkHoRZGVZ2tEuYak6rbHdl6LhiOr6Na3yRLoKcObh0V9ojh1vRoK08XiZ0k7fRRNPMTqf1lgaeXVqIX7g8e/L91WeG5YpqKzPulNRTfDaG/BXpXlUFtiUetDIOLHfArn1VebDaPpLZina8T9UX4m+waBtJAHmVRtHXmyR91ptPyTLYu1HDXS4e17QS6FzXuG/V1S158rg+RX1XguaMWeIt5jZSNbTnpvHhH2gWNtpK1j3m0bwY5DuAdazjyBA8rqxcW0059PPL3jq4dNk5L9eyd2lUlMNZ7R6lseGz6x9poY3m5zha3vPku/hdJtq6beJ3c+ptEY5R/2R4M+WrNSQRFEHBp3Oe4Wy6C/qpjjerryRijv5c+kxTvzSmYqrz2d89nN2Key/qfioGPV+sqjT839XQuD/AEeH8qP9AU7HaFtp6YQrpKSKqpadvfS+9xI9xCjckbXl9C0ExbTY5j2b/gGAUuIUsM03eSO1A0gyyFrXN8LgG3yFxsC7q1raImVU1OfPpc18dJ26+Ibbh+GQ07dWGJrB90D3netsREdkbfJa872ndd2XrAQEBAQEBB4miD2lrhdrgQQdhBFiF7EzE7w8mN42c8aVYI/D6p0Lr6h8UTvtRnZ5jYenNXrQayupxRPnyh82KaW2bX2Z6WCnPyed1oXm8bjsjedrTwaeO49VG8Y4fOT+djjrHf6t2lz8vy2S8Cqsk1UHzfA0m5a0nmAV7vMPNmG0zjAw6rsAP+Hm2AfYK6NHP/6KfeP9teb8ufs511iXMBP1m/EK9ZumO32lE07w6eqaVssLo3DwvYWnoRZfPLRvuncd5paLR4c9YpSPpppIJhZzCR+IfVeORFio+1JrL6FpdTXPji0ef/SmzQXGhV0bCT84wBko36zRk7zFj5rtx25qqVxLSzp88x4nrH2bEs3AssZrm08EkrzZrGOd6DIeZsPNeTO3VtwYpy5K0jzLn/RPBnYhWxxAXY0h8x3BoNyD1OS58dd5W/iuqjDi5fPZ0LWUokidHsBbbplkVszYoy0mk+VOx3mtosjguLHuikye02/yFRc2G+DJMeyzUtXJSLR2lIOD1omia76wFndQrlodVGowxeO/lXNRinFeayvl2tKxxqoEcDyTbwkDqRZcPEM8YtPa0/b9W/TY5vliIR9o/RmrrWm3zURDnHcSPZb6qE4Po5mee3aEzr88Y8fJHeUmvaCLEXB2g7DyVpidlfRjpJ2W6zy+hkawE3MT76o/A4bByKntLxu1I5csb/VxZNHE+l8ocQxPCIWNqXRmMu1I9Z2uRkTYbDYAb1sjFpNfkmccTE95a7Wy4K9Z6LGg73HK0R1Ep7mNpe4DIWuBZoGy/FbtTWvDsH8uPmt03Y4t89/mnpCW6CijgjbHEwMY0WAGxVm1ptPNad5SURERtD7lYT2ey5sxT2X9XfFQUepUafmuh8H+jw/lR/oCna9oWynphFnarhjoKsTgfNzAAncJGixB6tAPkVy5sfXdb+BauLY/hW7x/p67OdJ20zzFK60MhuDujfsufunLpZeYb8vSWXGuHzmr8XH6o/zCXGuvsXYqHbo9IKXQVQEBAQEBBhNKtG4cQh7uUWIzjePaY7iOXEb10aXVZNPk56fs15McXjaUH6Q6M1eHOPexl0W6VoJjI5/ZPIq36XiOHUR32n2lG5dPajOaJ9o8tMBHL87CNgJ8bR913DkfcuXWcIx5p58fSf8ADLHqb06T1hI+Hae0EwHz4jPCQFtv6vZ96gcvC9Tj/p3+3V2V1OO3nZk/946O1/lkFvzov5XP+Fz7+if2ls+LT3arpxp1Q/JJ4WTiSSSJ7GhgLgC5pAJdsAz4ru0XD8/xa3tXaImJ6tOXPSazEShvD6Conkb3UEj/ABNzax1to37FZNTq8VaTE2jtLkx4rTt0dQsGQ6BUaUq1jTbQ2LEWA37udo8EgG77Dxvb8FhakWd2j119Nbp1j2RpSUmKYNPriBzm7HFgMkUjeBtmOtgQtUVtSeievqdHrsfJknafH0bjT9qLC3xUNT3nBrbi/U2PuWzn+iLtwmInplrt92MxVmKY2QwQfJKW4Pjvc/edvceWQ6ryYmzdiy6XQxM0nnv7+IbzonoxDh0OpELuOcjz7TzxPLktkREIjUai+e/NZnV60MDpJo4yrGs06kw9l1sj91w3hcWr0VNRHXu69Nq7YOneGtUny2hf4oXOG8tGuxw52zUJXR6vSX5sXVI5Mum1NdrTtLNs0tuPo8hdwAd/C768R1Ext8Gd/wDDinSY4/5I2WdVRVle4a47iLnttybtvzKw/BajVXi2onaPaGyuow6eP5XWfds2EYXHSxiOIWG873He4lTGPHXHXlrCPyZLZLTay+Wxgt6utiiF5ZGMHFzmt+Kypjtedqxuxm1Y7yjjtOxmhqqYNjq4zNG8PY0axDsi1zbgWGRv5Kd4Th1GDNzWpPLPSXFqr4712ieqPMCxqSmmbLC/VeMuLXDe1w3gqw6nBj1GPkv2cVLWpPNVN2iWlkVe2w8EzRd8ZP8ArYd7fgqbrdBk01uvWPEpXBnrkj6szik744XuijMsgadRgIBc7cLnYuC3bo233is7IKn0RxV170TrHnH/ACo38JbuhI4dfv5SLo7iuLARQy4c0Boa0yGUNAaBbWIF7mwXZScvaYhJYpzxtExGzbMZwqKrhdDO3WY4eYO5zTuIO9bpjeHfhzXxXi9Z6whTSLQetoXExsdUQ7nMF3AcHs236ZLnthWrScZx3ja/SXnBdNa6kGo0PLR9SSN7gOQ3joCleerLPg0Oo+a20T7xOzasP0sxmtIbT0rIwdsjo3ho5+J37FbIteUZl03DsPWbTb6bt+wHDpII/npnTTOzke7Zfg0DJrRwC2RCHzZIvbesbR7MovWoQEBAQEBB5kYHCxAIO0EXBSJ27DWcS0Aw6ckupmscdpjJYeuWS7Mev1GONq2lqnDSe8MSeyahvk6Yf+T/AAumOMan3a50uOX3g7LcPb7TZH/ikdb3LXbiuqn+plGmxx4Zmg0OoIDeOkjB4lusfUrlvqs1/VaZbK4617QzccQaLNAA5AALQze0BBQhBQMHAegQekBAQEBBSyCqAg0PTrTT5MXRQGz2+2/I6pP1G8+J3KZ4bwz40RkydvZw6jUzWeWvdi9GdCHVrRU4hI86/ibHrG9jsL3bfJZ6rifwpnFpoiIjy9xaaJ+a/WW6UuiVDGPDSRebQT6lRVtVmtPW0uqMdY7Qwml/Z3T1bNana2CcDwlosx33XtHxGa7NHxPJgttad6tWXBW/buiFk1RQVOYMc8D9nMbubSPUFWuYxavD7xKN2tjt9YdGYdVCaGORux7GuH9QBt71Q8leS01nwmYneN1ysXogICDwYhwHoEHoBBVAQEBAQEBAQEBAQEBAQEBAQEBAQEBAQEBBQoObcbqHummD/bEsmsOeubhX/TUr8GvL7f8ASDv0vMz7uh8IqWSwRPjILHMaW24WGX7Kh5aTS81t3hNUmJiJheLBkoghLtgYJMSYyIXldFG0gbS8ufqg87FvlZWrg9/h6W17dt0bqY5su0eyYcFo+4poYvsRsb/a0BVjJfnvNveUjEbRsvVg9EBAQEBAQEBAQEBAQEBAQEBAQEBAQEBAQEBAQEBAQEEX9ougEk0rqqiGs92csVwC4/bZuud481O8N4rGKvwsvbxLjz6bmnmhqWj2l1XhZMb43CO+ccrXNAO8tO49MlJanS6XW/NFvm94c1L5MXTbo3Sn7X6Yjx08gP3XMcPU2UZbgeSO142+vR0RrI/tkl7Q6mq8GHUEjnHY+T2W87DL3rX/AA/Bi658kfaGXx736UqvdDdB3RTGrrn97VOJPEMJ2m+87uS06zX/ABaxixRtSPDPFg5fmt1lvijXQICAgICAgICAgICAgICAgICAgICAgICAgICAgICAgICAg+M1Mx/tsa4cwD8V7EzHZ5st24PTg3FPFf8ALZ/C957+5tC7jjDRZoAHIALF69oCAgICAgICAgICAgICAgICAgICAgICAgICAgICAgICAgICAgICAgICAgICAgICAgICAgICAgICAgICAgICAgICAgICAgICAgICAgICAgICAgICAgICAgICAgICAgICAgICAgICAgICAgICAgICAgICAgICAgICAgICAgICAg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30" name="Picture 10" descr="http://www.v3.co.uk/IMG/106/255106/google-logo--370x229.jpg?1365426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9312">
            <a:off x="700941" y="2594973"/>
            <a:ext cx="3524250" cy="218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905000" y="5410200"/>
            <a:ext cx="6553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>
                <a:solidFill>
                  <a:srgbClr val="C00000"/>
                </a:solidFill>
                <a:latin typeface="Heavyweight" panose="00000400000000000000" pitchFamily="2" charset="0"/>
              </a:rPr>
              <a:t>OR JUST CALL UP A FRIEND </a:t>
            </a:r>
            <a:endParaRPr lang="en-US" dirty="0">
              <a:solidFill>
                <a:srgbClr val="C00000"/>
              </a:solidFill>
              <a:latin typeface="Heavyweigh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915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26473" y="304800"/>
            <a:ext cx="7848600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err="1" smtClean="0">
                <a:solidFill>
                  <a:prstClr val="black"/>
                </a:solidFill>
                <a:latin typeface="Heavyweight" panose="00000400000000000000" pitchFamily="2" charset="0"/>
              </a:rPr>
              <a:t>WHaT</a:t>
            </a:r>
            <a:r>
              <a:rPr lang="en-US" sz="8800" dirty="0" smtClean="0">
                <a:solidFill>
                  <a:prstClr val="black"/>
                </a:solidFill>
                <a:latin typeface="Heavyweight" panose="00000400000000000000" pitchFamily="2" charset="0"/>
              </a:rPr>
              <a:t> IF  </a:t>
            </a:r>
            <a:r>
              <a:rPr lang="en-US" sz="5400" dirty="0">
                <a:solidFill>
                  <a:prstClr val="black"/>
                </a:solidFill>
                <a:latin typeface="Heavyweight" panose="00000400000000000000" pitchFamily="2" charset="0"/>
              </a:rPr>
              <a:t>	</a:t>
            </a:r>
            <a:r>
              <a:rPr lang="en-US" sz="5400" b="1" dirty="0">
                <a:solidFill>
                  <a:srgbClr val="0070C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5400" b="1" dirty="0" smtClean="0">
                <a:solidFill>
                  <a:srgbClr val="FF99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5400" b="1" dirty="0" smtClean="0">
                <a:solidFill>
                  <a:srgbClr val="FF99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companies YOU WANT to work with</a:t>
            </a:r>
            <a:r>
              <a:rPr lang="en-US" sz="5400" dirty="0" smtClean="0">
                <a:solidFill>
                  <a:srgbClr val="FF99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avyweight" panose="00000400000000000000" pitchFamily="2" charset="0"/>
              </a:rPr>
              <a:t> </a:t>
            </a:r>
          </a:p>
          <a:p>
            <a:r>
              <a:rPr lang="en-US" sz="6000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Eras Demi ITC" panose="020B0805030504020804" pitchFamily="34" charset="0"/>
                <a:cs typeface="MV Boli" panose="02000500030200090000" pitchFamily="2" charset="0"/>
              </a:rPr>
              <a:t>Were already   			  				Expecting 				</a:t>
            </a:r>
            <a:r>
              <a:rPr lang="en-US" sz="6000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eavyweight" panose="00000400000000000000" pitchFamily="2" charset="0"/>
                <a:cs typeface="MV Boli" panose="02000500030200090000" pitchFamily="2" charset="0"/>
              </a:rPr>
              <a:t>	 </a:t>
            </a:r>
            <a:r>
              <a:rPr lang="en-US" sz="8800" b="1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Heavyweight" panose="00000400000000000000" pitchFamily="2" charset="0"/>
                <a:cs typeface="MV Boli" panose="02000500030200090000" pitchFamily="2" charset="0"/>
              </a:rPr>
              <a:t>You?</a:t>
            </a:r>
            <a:endParaRPr lang="en-US" sz="8000" b="1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Heavyweight" panose="0000040000000000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62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52400"/>
            <a:ext cx="864531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smtClean="0">
                <a:solidFill>
                  <a:srgbClr val="C00000"/>
                </a:solidFill>
                <a:latin typeface="Heavyweight" panose="00000400000000000000" pitchFamily="2" charset="0"/>
              </a:rPr>
              <a:t>Create A Memorable Connection</a:t>
            </a:r>
            <a:r>
              <a:rPr lang="en-US" sz="5400" dirty="0" smtClean="0">
                <a:solidFill>
                  <a:srgbClr val="C00000"/>
                </a:solidFill>
                <a:latin typeface="Heavyweight" panose="00000400000000000000" pitchFamily="2" charset="0"/>
              </a:rPr>
              <a:t>  </a:t>
            </a:r>
            <a:r>
              <a:rPr lang="en-US" sz="1000" dirty="0" smtClean="0">
                <a:solidFill>
                  <a:srgbClr val="C00000"/>
                </a:solidFill>
                <a:latin typeface="Heavyweight" panose="00000400000000000000" pitchFamily="2" charset="0"/>
              </a:rPr>
              <a:t> </a:t>
            </a:r>
            <a:endParaRPr lang="en-US" sz="2000" dirty="0">
              <a:solidFill>
                <a:srgbClr val="C00000"/>
              </a:solidFill>
              <a:latin typeface="Heavyweigh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08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26473" y="609598"/>
            <a:ext cx="7848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prstClr val="black"/>
                </a:solidFill>
                <a:latin typeface="Heavyweight" panose="00000400000000000000" pitchFamily="2" charset="0"/>
              </a:rPr>
              <a:t>HoW</a:t>
            </a:r>
            <a:r>
              <a:rPr lang="en-US" sz="5400" dirty="0" smtClean="0">
                <a:solidFill>
                  <a:prstClr val="black"/>
                </a:solidFill>
                <a:latin typeface="Heavyweight" panose="00000400000000000000" pitchFamily="2" charset="0"/>
              </a:rPr>
              <a:t> Do</a:t>
            </a:r>
          </a:p>
          <a:p>
            <a:r>
              <a:rPr lang="en-US" sz="5400" dirty="0" smtClean="0">
                <a:solidFill>
                  <a:prstClr val="black"/>
                </a:solidFill>
                <a:latin typeface="Heavyweight" panose="00000400000000000000" pitchFamily="2" charset="0"/>
              </a:rPr>
              <a:t>I Create </a:t>
            </a:r>
          </a:p>
          <a:p>
            <a:r>
              <a:rPr lang="en-US" sz="5400" dirty="0" smtClean="0">
                <a:solidFill>
                  <a:prstClr val="black"/>
                </a:solidFill>
                <a:latin typeface="Heavyweight" panose="00000400000000000000" pitchFamily="2" charset="0"/>
              </a:rPr>
              <a:t>Connections</a:t>
            </a:r>
          </a:p>
          <a:p>
            <a:r>
              <a:rPr lang="en-US" sz="5400" dirty="0" smtClean="0">
                <a:solidFill>
                  <a:prstClr val="black"/>
                </a:solidFill>
                <a:latin typeface="Heavyweight" panose="00000400000000000000" pitchFamily="2" charset="0"/>
              </a:rPr>
              <a:t>That Matter? </a:t>
            </a:r>
            <a:r>
              <a:rPr lang="en-US" sz="5400" dirty="0">
                <a:solidFill>
                  <a:prstClr val="black"/>
                </a:solidFill>
                <a:latin typeface="Heavyweight" panose="00000400000000000000" pitchFamily="2" charset="0"/>
              </a:rPr>
              <a:t>	</a:t>
            </a:r>
            <a:endParaRPr lang="en-US" sz="6600" b="1" dirty="0">
              <a:solidFill>
                <a:srgbClr val="00B0F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Eras Demi ITC" panose="020B0805030504020804" pitchFamily="34" charset="0"/>
              <a:cs typeface="MV Boli" panose="02000500030200090000" pitchFamily="2" charset="0"/>
            </a:endParaRPr>
          </a:p>
        </p:txBody>
      </p:sp>
      <p:pic>
        <p:nvPicPr>
          <p:cNvPr id="6146" name="Picture 2" descr="C:\Users\Barlow Family\AppData\Local\Microsoft\Windows\Temporary Internet Files\Content.IE5\7LDU7D1M\MP900387491[1].jp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04800"/>
            <a:ext cx="4582667" cy="64242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55012" y="990600"/>
            <a:ext cx="3997441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dirty="0" smtClean="0">
                <a:solidFill>
                  <a:schemeClr val="bg1"/>
                </a:solidFill>
              </a:rPr>
              <a:t>Focus on them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dirty="0" smtClean="0">
                <a:solidFill>
                  <a:schemeClr val="bg1"/>
                </a:solidFill>
              </a:rPr>
              <a:t>Build rapport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dirty="0" smtClean="0">
                <a:solidFill>
                  <a:schemeClr val="bg1"/>
                </a:solidFill>
              </a:rPr>
              <a:t>“I like you” rule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dirty="0" smtClean="0">
                <a:solidFill>
                  <a:schemeClr val="bg1"/>
                </a:solidFill>
              </a:rPr>
              <a:t>Bring Value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dirty="0" smtClean="0">
                <a:solidFill>
                  <a:schemeClr val="bg1"/>
                </a:solidFill>
              </a:rPr>
              <a:t>Get genuinely</a:t>
            </a:r>
          </a:p>
          <a:p>
            <a:r>
              <a:rPr lang="en-US" sz="4400" dirty="0" smtClean="0">
                <a:solidFill>
                  <a:schemeClr val="bg1"/>
                </a:solidFill>
              </a:rPr>
              <a:t>   Interested</a:t>
            </a:r>
          </a:p>
          <a:p>
            <a:endParaRPr lang="en-US" sz="4400" dirty="0" smtClean="0">
              <a:solidFill>
                <a:schemeClr val="bg1"/>
              </a:solidFill>
            </a:endParaRPr>
          </a:p>
          <a:p>
            <a:r>
              <a:rPr lang="en-US" sz="4400" dirty="0" smtClean="0">
                <a:solidFill>
                  <a:schemeClr val="bg1"/>
                </a:solidFill>
              </a:rPr>
              <a:t>No Techniques!</a:t>
            </a:r>
          </a:p>
        </p:txBody>
      </p:sp>
    </p:spTree>
    <p:extLst>
      <p:ext uri="{BB962C8B-B14F-4D97-AF65-F5344CB8AC3E}">
        <p14:creationId xmlns:p14="http://schemas.microsoft.com/office/powerpoint/2010/main" val="95362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2817</TotalTime>
  <Words>141</Words>
  <Application>Microsoft Office PowerPoint</Application>
  <PresentationFormat>On-screen Show (4:3)</PresentationFormat>
  <Paragraphs>57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Office Theme</vt:lpstr>
      <vt:lpstr>1_Office Theme</vt:lpstr>
      <vt:lpstr>2_Office Theme</vt:lpstr>
      <vt:lpstr> ANYONE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Talk to ANYONE  (Especially Employers)</dc:title>
  <dc:creator>Scott Barlow</dc:creator>
  <cp:lastModifiedBy>Scott Barlow</cp:lastModifiedBy>
  <cp:revision>21</cp:revision>
  <dcterms:created xsi:type="dcterms:W3CDTF">2013-10-12T17:11:22Z</dcterms:created>
  <dcterms:modified xsi:type="dcterms:W3CDTF">2013-10-14T16:09:10Z</dcterms:modified>
</cp:coreProperties>
</file>